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4"/>
  </p:sldMasterIdLst>
  <p:notesMasterIdLst>
    <p:notesMasterId r:id="rId18"/>
  </p:notesMasterIdLst>
  <p:sldIdLst>
    <p:sldId id="256" r:id="rId5"/>
    <p:sldId id="314" r:id="rId6"/>
    <p:sldId id="377" r:id="rId7"/>
    <p:sldId id="374" r:id="rId8"/>
    <p:sldId id="378" r:id="rId9"/>
    <p:sldId id="375" r:id="rId10"/>
    <p:sldId id="350" r:id="rId11"/>
    <p:sldId id="351" r:id="rId12"/>
    <p:sldId id="376" r:id="rId13"/>
    <p:sldId id="370" r:id="rId14"/>
    <p:sldId id="373" r:id="rId15"/>
    <p:sldId id="372" r:id="rId16"/>
    <p:sldId id="371" r:id="rId17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der Notizen mittels Klicken bearbeiten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&lt;Kopfzeile&gt;</a:t>
            </a:r>
          </a:p>
        </p:txBody>
      </p:sp>
      <p:sp>
        <p:nvSpPr>
          <p:cNvPr id="11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&lt;Datum/Uhrzeit&gt;</a:t>
            </a:r>
          </a:p>
        </p:txBody>
      </p:sp>
      <p:sp>
        <p:nvSpPr>
          <p:cNvPr id="12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&lt;Fußzeile&gt;</a:t>
            </a:r>
          </a:p>
        </p:txBody>
      </p:sp>
      <p:sp>
        <p:nvSpPr>
          <p:cNvPr id="12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78E4DD6-887D-4BBE-BBF4-7783D2AE3CCD}" type="slidenum"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69280" cy="4594680"/>
          </a:xfrm>
          <a:prstGeom prst="rect">
            <a:avLst/>
          </a:prstGeom>
        </p:spPr>
        <p:txBody>
          <a:bodyPr lIns="99000" tIns="49680" rIns="99000" bIns="49680"/>
          <a:lstStyle/>
          <a:p>
            <a:endParaRPr lang="de-DE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4021200" y="9720360"/>
            <a:ext cx="3065760" cy="501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93951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934211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566662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79420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55945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71193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374770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8996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25726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93417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271397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4320" cy="4599720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1200" y="9720360"/>
            <a:ext cx="307080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082477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Grafik 7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Grafik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 userDrawn="1"/>
        </p:nvSpPr>
        <p:spPr>
          <a:xfrm>
            <a:off x="435959" y="6492960"/>
            <a:ext cx="1858667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endParaRPr lang="de-DE" sz="1200" b="1" strike="noStrike" spc="-1" dirty="0">
              <a:solidFill>
                <a:srgbClr val="F2F2F2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endParaRPr lang="de-DE" sz="1200" b="0" strike="noStrike" spc="-1" dirty="0">
              <a:latin typeface="Arial"/>
            </a:endParaRPr>
          </a:p>
        </p:txBody>
      </p:sp>
      <p:sp>
        <p:nvSpPr>
          <p:cNvPr id="3" name="CustomShape 3"/>
          <p:cNvSpPr/>
          <p:nvPr userDrawn="1"/>
        </p:nvSpPr>
        <p:spPr>
          <a:xfrm>
            <a:off x="6577200" y="6475320"/>
            <a:ext cx="2122920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6"/>
          <p:cNvSpPr/>
          <p:nvPr userDrawn="1"/>
        </p:nvSpPr>
        <p:spPr>
          <a:xfrm>
            <a:off x="6577200" y="6475680"/>
            <a:ext cx="2130480" cy="3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4CD01FD-5BC8-424B-81D5-AD8F91764550}" type="slidenum">
              <a:rPr lang="de-DE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‹Nr.›</a:t>
            </a:fld>
            <a:endParaRPr lang="de-DE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-9360" y="6486120"/>
            <a:ext cx="9136440" cy="3751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Line 2"/>
          <p:cNvSpPr/>
          <p:nvPr/>
        </p:nvSpPr>
        <p:spPr>
          <a:xfrm flipV="1">
            <a:off x="0" y="831240"/>
            <a:ext cx="7380000" cy="936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de-DE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Titeltextes durch Klicken bearbeiten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Siebte Gliederungsebene</a:t>
            </a:r>
          </a:p>
        </p:txBody>
      </p:sp>
      <p:sp>
        <p:nvSpPr>
          <p:cNvPr id="7" name="CustomShape 2"/>
          <p:cNvSpPr/>
          <p:nvPr userDrawn="1"/>
        </p:nvSpPr>
        <p:spPr>
          <a:xfrm>
            <a:off x="435960" y="6492960"/>
            <a:ext cx="3435286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de-DE" sz="1200" b="1" strike="noStrike" spc="-1" dirty="0">
                <a:solidFill>
                  <a:srgbClr val="F2F2F2"/>
                </a:solidFill>
                <a:latin typeface="Arial"/>
                <a:ea typeface="DejaVu Sans"/>
              </a:rPr>
              <a:t>„Downloads Mannschafts- und Hallenpläne“</a:t>
            </a:r>
            <a:endParaRPr lang="de-DE" sz="1200" b="0" strike="noStrike" spc="-1" dirty="0">
              <a:latin typeface="Arial"/>
            </a:endParaRPr>
          </a:p>
        </p:txBody>
      </p:sp>
      <p:sp>
        <p:nvSpPr>
          <p:cNvPr id="8" name="CustomShape 3"/>
          <p:cNvSpPr/>
          <p:nvPr userDrawn="1"/>
        </p:nvSpPr>
        <p:spPr>
          <a:xfrm>
            <a:off x="6577200" y="6475320"/>
            <a:ext cx="2122920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6"/>
          <p:cNvSpPr/>
          <p:nvPr userDrawn="1"/>
        </p:nvSpPr>
        <p:spPr>
          <a:xfrm>
            <a:off x="6577200" y="6475680"/>
            <a:ext cx="2130480" cy="3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4CD01FD-5BC8-424B-81D5-AD8F91764550}" type="slidenum">
              <a:rPr lang="de-DE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‹Nr.›</a:t>
            </a:fld>
            <a:endParaRPr lang="de-DE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" name="Bild 1"/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456" y="281527"/>
            <a:ext cx="1789984" cy="518746"/>
          </a:xfrm>
          <a:prstGeom prst="rect">
            <a:avLst/>
          </a:prstGeom>
          <a:ln w="9360">
            <a:noFill/>
          </a:ln>
        </p:spPr>
      </p:pic>
      <p:sp>
        <p:nvSpPr>
          <p:cNvPr id="11" name="CustomShape 4"/>
          <p:cNvSpPr/>
          <p:nvPr userDrawn="1"/>
        </p:nvSpPr>
        <p:spPr>
          <a:xfrm>
            <a:off x="500040" y="285840"/>
            <a:ext cx="620424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de-DE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„</a:t>
            </a:r>
            <a:r>
              <a:rPr lang="de-DE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Download Spielpläne</a:t>
            </a:r>
            <a:r>
              <a:rPr lang="de-DE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“</a:t>
            </a:r>
            <a:endParaRPr lang="de-DE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4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00040" y="1728216"/>
            <a:ext cx="7761600" cy="361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de-DE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Download Mannschafts- und Hallenpläne</a:t>
            </a:r>
            <a:endParaRPr lang="de-DE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de-DE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de-DE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Stand Januar 2024</a:t>
            </a:r>
            <a:endParaRPr lang="de-DE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1035720" y="4215960"/>
            <a:ext cx="6976080" cy="145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92" y="1074447"/>
            <a:ext cx="6263640" cy="3758185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3125678" y="3184398"/>
            <a:ext cx="1994962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164592" y="5326381"/>
            <a:ext cx="8030670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Zu den Hallenspielplänen gelangt man über das Menü und den anschließenden Link „Zu den Hallenspielplänen“</a:t>
            </a:r>
          </a:p>
        </p:txBody>
      </p:sp>
      <p:sp>
        <p:nvSpPr>
          <p:cNvPr id="8" name="CustomShape 5"/>
          <p:cNvSpPr/>
          <p:nvPr/>
        </p:nvSpPr>
        <p:spPr>
          <a:xfrm flipH="1">
            <a:off x="333710" y="3675126"/>
            <a:ext cx="2683810" cy="25679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9533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21" y="1133565"/>
            <a:ext cx="6847731" cy="3391084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1278590" y="2672334"/>
            <a:ext cx="2296714" cy="78409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20041" y="4796029"/>
            <a:ext cx="6765212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Die Sporthalle kann man über die Eingabe der Nummer oder über ein Suchfeld auswählen.</a:t>
            </a:r>
          </a:p>
        </p:txBody>
      </p:sp>
    </p:spTree>
    <p:extLst>
      <p:ext uri="{BB962C8B-B14F-4D97-AF65-F5344CB8AC3E}">
        <p14:creationId xmlns:p14="http://schemas.microsoft.com/office/powerpoint/2010/main" val="8138772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21" y="919116"/>
            <a:ext cx="6847731" cy="3689460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1278590" y="4345686"/>
            <a:ext cx="2159554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4315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1" y="1071007"/>
            <a:ext cx="6847731" cy="3453642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1278590" y="2788920"/>
            <a:ext cx="2324146" cy="32918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20041" y="4796029"/>
            <a:ext cx="6765212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Nach Auswahl der Sporthalle und Einstellung des Parameters erhält man eine ZIP-Datei mit der Nummer und dem Namen der Sporthalle. In dieser ist eine CSV-Datei mit den Spielplänen.</a:t>
            </a:r>
          </a:p>
        </p:txBody>
      </p:sp>
      <p:sp>
        <p:nvSpPr>
          <p:cNvPr id="9" name="CustomShape 5"/>
          <p:cNvSpPr/>
          <p:nvPr/>
        </p:nvSpPr>
        <p:spPr>
          <a:xfrm flipH="1">
            <a:off x="2894030" y="3581400"/>
            <a:ext cx="397810" cy="268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53275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58966" y="5021572"/>
            <a:ext cx="7790169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In dieser Übersicht den Punkt „Downloads“ wählen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0D448-91DD-4720-889C-1434E5B52873}"/>
              </a:ext>
            </a:extLst>
          </p:cNvPr>
          <p:cNvSpPr txBox="1"/>
          <p:nvPr/>
        </p:nvSpPr>
        <p:spPr>
          <a:xfrm>
            <a:off x="358966" y="1008720"/>
            <a:ext cx="7790169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100">
                <a:solidFill>
                  <a:prstClr val="black"/>
                </a:solidFill>
                <a:latin typeface="Arial"/>
              </a:defRPr>
            </a:lvl1pPr>
          </a:lstStyle>
          <a:p>
            <a:r>
              <a:rPr lang="de-DE" dirty="0"/>
              <a:t>Über den folgenden Link kommt man zur gewünschten Seite:</a:t>
            </a:r>
          </a:p>
          <a:p>
            <a:endParaRPr lang="de-DE" dirty="0"/>
          </a:p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https://spo.handball4all.de/misc/page.php?m=114&amp;page=34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1DF64F-2260-4FEE-BDC4-CA13811472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62" y="2208720"/>
            <a:ext cx="7154273" cy="2438740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D130959F-79AC-4486-8EFB-5346926E11E7}"/>
              </a:ext>
            </a:extLst>
          </p:cNvPr>
          <p:cNvSpPr/>
          <p:nvPr/>
        </p:nvSpPr>
        <p:spPr>
          <a:xfrm flipH="1">
            <a:off x="3885864" y="2974666"/>
            <a:ext cx="995582" cy="204441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978554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0D448-91DD-4720-889C-1434E5B52873}"/>
              </a:ext>
            </a:extLst>
          </p:cNvPr>
          <p:cNvSpPr txBox="1"/>
          <p:nvPr/>
        </p:nvSpPr>
        <p:spPr>
          <a:xfrm>
            <a:off x="358966" y="1008720"/>
            <a:ext cx="7790169" cy="138499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100">
                <a:solidFill>
                  <a:prstClr val="black"/>
                </a:solidFill>
                <a:latin typeface="Arial"/>
              </a:defRPr>
            </a:lvl1pPr>
          </a:lstStyle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Ergebnismeldelisten</a:t>
            </a:r>
          </a:p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Falls eine manuelle Erfassung und Meldung der Spielergebnisse notwendig ist, kann man diese Hilfe verwenden. </a:t>
            </a:r>
          </a:p>
          <a:p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719FF759-B9E8-4428-B49B-C8DFEE06A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507" y="2867699"/>
            <a:ext cx="7743628" cy="2372056"/>
          </a:xfrm>
          <a:prstGeom prst="rect">
            <a:avLst/>
          </a:prstGeom>
        </p:spPr>
      </p:pic>
      <p:sp>
        <p:nvSpPr>
          <p:cNvPr id="16" name="CustomShape 5">
            <a:extLst>
              <a:ext uri="{FF2B5EF4-FFF2-40B4-BE49-F238E27FC236}">
                <a16:creationId xmlns:a16="http://schemas.microsoft.com/office/drawing/2014/main" id="{5FD89E04-4D6A-4711-BA1F-C558E1538280}"/>
              </a:ext>
            </a:extLst>
          </p:cNvPr>
          <p:cNvSpPr/>
          <p:nvPr/>
        </p:nvSpPr>
        <p:spPr>
          <a:xfrm flipH="1">
            <a:off x="358966" y="4053727"/>
            <a:ext cx="1918860" cy="23329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8" name="CustomShape 5">
            <a:extLst>
              <a:ext uri="{FF2B5EF4-FFF2-40B4-BE49-F238E27FC236}">
                <a16:creationId xmlns:a16="http://schemas.microsoft.com/office/drawing/2014/main" id="{147705C8-804E-49A7-8E34-2EE57CD633C2}"/>
              </a:ext>
            </a:extLst>
          </p:cNvPr>
          <p:cNvSpPr/>
          <p:nvPr/>
        </p:nvSpPr>
        <p:spPr>
          <a:xfrm flipH="1">
            <a:off x="3294620" y="4788472"/>
            <a:ext cx="1918860" cy="23329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887BD0F-E26C-4D96-BB8A-8C8BCAB324BF}"/>
              </a:ext>
            </a:extLst>
          </p:cNvPr>
          <p:cNvSpPr txBox="1"/>
          <p:nvPr/>
        </p:nvSpPr>
        <p:spPr>
          <a:xfrm>
            <a:off x="358965" y="5334915"/>
            <a:ext cx="7870635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Ergebnismeldeliste auswählen und „Zu den Ergebnismeldelisten“ anklicken</a:t>
            </a:r>
          </a:p>
        </p:txBody>
      </p:sp>
    </p:spTree>
    <p:extLst>
      <p:ext uri="{BB962C8B-B14F-4D97-AF65-F5344CB8AC3E}">
        <p14:creationId xmlns:p14="http://schemas.microsoft.com/office/powerpoint/2010/main" val="12841964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58966" y="5021572"/>
            <a:ext cx="7790169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de-DE" sz="21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0D448-91DD-4720-889C-1434E5B52873}"/>
              </a:ext>
            </a:extLst>
          </p:cNvPr>
          <p:cNvSpPr txBox="1"/>
          <p:nvPr/>
        </p:nvSpPr>
        <p:spPr>
          <a:xfrm>
            <a:off x="358966" y="1008720"/>
            <a:ext cx="7790169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100">
                <a:solidFill>
                  <a:prstClr val="black"/>
                </a:solidFill>
                <a:latin typeface="Arial"/>
              </a:defRPr>
            </a:lvl1pPr>
          </a:lstStyle>
          <a:p>
            <a:r>
              <a:rPr lang="de-DE" dirty="0"/>
              <a:t>Ergebnismeldelisten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ustomShape 5">
            <a:extLst>
              <a:ext uri="{FF2B5EF4-FFF2-40B4-BE49-F238E27FC236}">
                <a16:creationId xmlns:a16="http://schemas.microsoft.com/office/drawing/2014/main" id="{D130959F-79AC-4486-8EFB-5346926E11E7}"/>
              </a:ext>
            </a:extLst>
          </p:cNvPr>
          <p:cNvSpPr/>
          <p:nvPr/>
        </p:nvSpPr>
        <p:spPr>
          <a:xfrm flipH="1">
            <a:off x="3885864" y="2974666"/>
            <a:ext cx="995582" cy="204441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9EA65BB-DF38-4C60-8BD9-CEC4539BB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966" y="1700887"/>
            <a:ext cx="7852879" cy="312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5333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0D448-91DD-4720-889C-1434E5B52873}"/>
              </a:ext>
            </a:extLst>
          </p:cNvPr>
          <p:cNvSpPr txBox="1"/>
          <p:nvPr/>
        </p:nvSpPr>
        <p:spPr>
          <a:xfrm>
            <a:off x="358966" y="1008720"/>
            <a:ext cx="7790169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100">
                <a:solidFill>
                  <a:prstClr val="black"/>
                </a:solidFill>
                <a:latin typeface="Arial"/>
              </a:defRPr>
            </a:lvl1pPr>
          </a:lstStyle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Hallenlisten</a:t>
            </a:r>
          </a:p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Übersicht über ALLE im System angelegten Sporthallen:</a:t>
            </a:r>
          </a:p>
          <a:p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A119620-C184-4311-9E3F-FD1581831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54" y="2253448"/>
            <a:ext cx="7668695" cy="2534004"/>
          </a:xfrm>
          <a:prstGeom prst="rect">
            <a:avLst/>
          </a:prstGeom>
        </p:spPr>
      </p:pic>
      <p:sp>
        <p:nvSpPr>
          <p:cNvPr id="6" name="CustomShape 5">
            <a:extLst>
              <a:ext uri="{FF2B5EF4-FFF2-40B4-BE49-F238E27FC236}">
                <a16:creationId xmlns:a16="http://schemas.microsoft.com/office/drawing/2014/main" id="{22629134-8BE6-49A9-AB0A-8D153F62051D}"/>
              </a:ext>
            </a:extLst>
          </p:cNvPr>
          <p:cNvSpPr/>
          <p:nvPr/>
        </p:nvSpPr>
        <p:spPr>
          <a:xfrm flipH="1">
            <a:off x="5272053" y="3859316"/>
            <a:ext cx="1918860" cy="23329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id="{7899453A-63DF-48F1-B653-656B3DC032CE}"/>
              </a:ext>
            </a:extLst>
          </p:cNvPr>
          <p:cNvSpPr/>
          <p:nvPr/>
        </p:nvSpPr>
        <p:spPr>
          <a:xfrm flipH="1">
            <a:off x="403354" y="3592240"/>
            <a:ext cx="995582" cy="204441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FB5B907-26FD-4201-9642-B18C9C838289}"/>
              </a:ext>
            </a:extLst>
          </p:cNvPr>
          <p:cNvSpPr txBox="1"/>
          <p:nvPr/>
        </p:nvSpPr>
        <p:spPr>
          <a:xfrm>
            <a:off x="358966" y="5021572"/>
            <a:ext cx="7790169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Hallenliste auswählen und „Zum Download Halleninformationen“ anklicken</a:t>
            </a:r>
          </a:p>
        </p:txBody>
      </p:sp>
    </p:spTree>
    <p:extLst>
      <p:ext uri="{BB962C8B-B14F-4D97-AF65-F5344CB8AC3E}">
        <p14:creationId xmlns:p14="http://schemas.microsoft.com/office/powerpoint/2010/main" val="27653915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0D448-91DD-4720-889C-1434E5B52873}"/>
              </a:ext>
            </a:extLst>
          </p:cNvPr>
          <p:cNvSpPr txBox="1"/>
          <p:nvPr/>
        </p:nvSpPr>
        <p:spPr>
          <a:xfrm>
            <a:off x="358966" y="1008720"/>
            <a:ext cx="7790169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100">
                <a:solidFill>
                  <a:prstClr val="black"/>
                </a:solidFill>
                <a:latin typeface="Arial"/>
              </a:defRPr>
            </a:lvl1pPr>
          </a:lstStyle>
          <a:p>
            <a:r>
              <a:rPr lang="de-DE" dirty="0"/>
              <a:t>Hallenliste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1887141-68ED-4C70-8173-BB15084A8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966" y="2292139"/>
            <a:ext cx="7790169" cy="16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0492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75" y="1104068"/>
            <a:ext cx="8047087" cy="2727268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3326846" y="2937510"/>
            <a:ext cx="1117138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164592" y="4101085"/>
            <a:ext cx="8030670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Zu den Mannschaftsspielplänen gelangt man über das Menü und dem anschließenden Link „Zu den Mannschaftsspielplänen“</a:t>
            </a:r>
          </a:p>
        </p:txBody>
      </p:sp>
      <p:sp>
        <p:nvSpPr>
          <p:cNvPr id="8" name="CustomShape 5"/>
          <p:cNvSpPr/>
          <p:nvPr/>
        </p:nvSpPr>
        <p:spPr>
          <a:xfrm flipH="1">
            <a:off x="223982" y="2678430"/>
            <a:ext cx="1165906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5758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20" y="976875"/>
            <a:ext cx="6847731" cy="4116333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13" name="CustomShape 5"/>
          <p:cNvSpPr/>
          <p:nvPr/>
        </p:nvSpPr>
        <p:spPr>
          <a:xfrm flipH="1">
            <a:off x="3244550" y="2864358"/>
            <a:ext cx="833674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500040" y="5143501"/>
            <a:ext cx="6683311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  <a:latin typeface="Arial"/>
              </a:rPr>
              <a:t>Nach Eingabe der Vereinsnummer und Einstellung der Parameter, erhält man eine ZIP-Datei mit dem Name des Vereins. In dieser ist eine CSV-Datei mit den Spielplänen.</a:t>
            </a:r>
          </a:p>
        </p:txBody>
      </p:sp>
      <p:sp>
        <p:nvSpPr>
          <p:cNvPr id="8" name="CustomShape 5"/>
          <p:cNvSpPr/>
          <p:nvPr/>
        </p:nvSpPr>
        <p:spPr>
          <a:xfrm flipH="1">
            <a:off x="4165046" y="4132326"/>
            <a:ext cx="1357930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4224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500040" y="5143501"/>
            <a:ext cx="6683311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  <a:latin typeface="Arial"/>
              </a:rPr>
              <a:t>Nach Eingabe der Vereinsnummer und Einstellung des Parameters, erhält man hier für jede Mannschaft eine eigene Datei im </a:t>
            </a:r>
            <a:r>
              <a:rPr lang="de-DE" dirty="0" err="1">
                <a:solidFill>
                  <a:prstClr val="black"/>
                </a:solidFill>
                <a:latin typeface="Arial"/>
              </a:rPr>
              <a:t>csv</a:t>
            </a:r>
            <a:r>
              <a:rPr lang="de-DE" dirty="0">
                <a:solidFill>
                  <a:prstClr val="black"/>
                </a:solidFill>
                <a:latin typeface="Arial"/>
              </a:rPr>
              <a:t>-Format.</a:t>
            </a:r>
          </a:p>
        </p:txBody>
      </p:sp>
      <p:sp>
        <p:nvSpPr>
          <p:cNvPr id="8" name="CustomShape 5"/>
          <p:cNvSpPr/>
          <p:nvPr/>
        </p:nvSpPr>
        <p:spPr>
          <a:xfrm flipH="1">
            <a:off x="4165046" y="4132326"/>
            <a:ext cx="1357930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4E720DA-DEE0-47BE-9AB5-8AB241F04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40" y="1002684"/>
            <a:ext cx="6683311" cy="3745842"/>
          </a:xfrm>
          <a:prstGeom prst="rect">
            <a:avLst/>
          </a:prstGeom>
        </p:spPr>
      </p:pic>
      <p:sp>
        <p:nvSpPr>
          <p:cNvPr id="6" name="CustomShape 5">
            <a:extLst>
              <a:ext uri="{FF2B5EF4-FFF2-40B4-BE49-F238E27FC236}">
                <a16:creationId xmlns:a16="http://schemas.microsoft.com/office/drawing/2014/main" id="{A89DA01E-0303-42E6-8B26-6AC8BE620583}"/>
              </a:ext>
            </a:extLst>
          </p:cNvPr>
          <p:cNvSpPr/>
          <p:nvPr/>
        </p:nvSpPr>
        <p:spPr>
          <a:xfrm flipH="1">
            <a:off x="3841694" y="3738848"/>
            <a:ext cx="1262965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id="{F9D52752-D7D4-4A33-B1AC-16CE5ADCE39E}"/>
              </a:ext>
            </a:extLst>
          </p:cNvPr>
          <p:cNvSpPr/>
          <p:nvPr/>
        </p:nvSpPr>
        <p:spPr>
          <a:xfrm flipH="1">
            <a:off x="2914857" y="2654381"/>
            <a:ext cx="833674" cy="22122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0655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d173da-c729-4fbc-97cd-e515eaff36c4">
      <Terms xmlns="http://schemas.microsoft.com/office/infopath/2007/PartnerControls"/>
    </lcf76f155ced4ddcb4097134ff3c332f>
    <TaxCatchAll xmlns="7d57c316-be04-448e-b47e-1f1ab99d323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5F1A7660CE8C40A9BB5763E7BB1B9B" ma:contentTypeVersion="12" ma:contentTypeDescription="Ein neues Dokument erstellen." ma:contentTypeScope="" ma:versionID="7dd3aeef3c6fae32664365d70959cf6c">
  <xsd:schema xmlns:xsd="http://www.w3.org/2001/XMLSchema" xmlns:xs="http://www.w3.org/2001/XMLSchema" xmlns:p="http://schemas.microsoft.com/office/2006/metadata/properties" xmlns:ns2="d1d173da-c729-4fbc-97cd-e515eaff36c4" xmlns:ns3="7d57c316-be04-448e-b47e-1f1ab99d3238" targetNamespace="http://schemas.microsoft.com/office/2006/metadata/properties" ma:root="true" ma:fieldsID="bae0d6e40f894e5415767b704a2acb6b" ns2:_="" ns3:_="">
    <xsd:import namespace="d1d173da-c729-4fbc-97cd-e515eaff36c4"/>
    <xsd:import namespace="7d57c316-be04-448e-b47e-1f1ab99d32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d173da-c729-4fbc-97cd-e515eaff3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e3727a4f-74d3-4ab3-9856-814ec27480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57c316-be04-448e-b47e-1f1ab99d323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a1b3697-13cd-4830-87c3-aa8a392f4e70}" ma:internalName="TaxCatchAll" ma:showField="CatchAllData" ma:web="7d57c316-be04-448e-b47e-1f1ab99d32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17C758-E470-40A1-A689-F44498E43F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95E7EA-4522-4757-998C-D87127074C29}">
  <ds:schemaRefs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d1d173da-c729-4fbc-97cd-e515eaff36c4"/>
    <ds:schemaRef ds:uri="7d57c316-be04-448e-b47e-1f1ab99d3238"/>
  </ds:schemaRefs>
</ds:datastoreItem>
</file>

<file path=customXml/itemProps3.xml><?xml version="1.0" encoding="utf-8"?>
<ds:datastoreItem xmlns:ds="http://schemas.openxmlformats.org/officeDocument/2006/customXml" ds:itemID="{F3FDE3CC-37AC-46A1-B746-EB803CFA1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d173da-c729-4fbc-97cd-e515eaff36c4"/>
    <ds:schemaRef ds:uri="7d57c316-be04-448e-b47e-1f1ab99d32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330</Words>
  <Application>Microsoft Office PowerPoint</Application>
  <PresentationFormat>Bildschirmpräsentation (4:3)</PresentationFormat>
  <Paragraphs>34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Symbol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KPW</dc:creator>
  <dc:description/>
  <cp:lastModifiedBy>Bernd Kuropka - HV Westfalen e.V.</cp:lastModifiedBy>
  <cp:revision>507</cp:revision>
  <cp:lastPrinted>2013-09-16T16:04:03Z</cp:lastPrinted>
  <dcterms:created xsi:type="dcterms:W3CDTF">2008-08-27T18:30:32Z</dcterms:created>
  <dcterms:modified xsi:type="dcterms:W3CDTF">2024-01-10T13:57:35Z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15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16</vt:i4>
  </property>
  <property fmtid="{D5CDD505-2E9C-101B-9397-08002B2CF9AE}" pid="12" name="ContentTypeId">
    <vt:lpwstr>0x010100BD5F1A7660CE8C40A9BB5763E7BB1B9B</vt:lpwstr>
  </property>
</Properties>
</file>