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1" r:id="rId4"/>
  </p:sldMasterIdLst>
  <p:notesMasterIdLst>
    <p:notesMasterId r:id="rId18"/>
  </p:notesMasterIdLst>
  <p:sldIdLst>
    <p:sldId id="256" r:id="rId5"/>
    <p:sldId id="337" r:id="rId6"/>
    <p:sldId id="331" r:id="rId7"/>
    <p:sldId id="338" r:id="rId8"/>
    <p:sldId id="339" r:id="rId9"/>
    <p:sldId id="340" r:id="rId10"/>
    <p:sldId id="341" r:id="rId11"/>
    <p:sldId id="342" r:id="rId12"/>
    <p:sldId id="345" r:id="rId13"/>
    <p:sldId id="343" r:id="rId14"/>
    <p:sldId id="348" r:id="rId15"/>
    <p:sldId id="347" r:id="rId16"/>
    <p:sldId id="344" r:id="rId17"/>
  </p:sldIdLst>
  <p:sldSz cx="9144000" cy="6858000" type="screen4x3"/>
  <p:notesSz cx="7102475" cy="10231438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FE46C51-AAB1-4599-B824-D936DAC74F97}" v="18" dt="2021-09-23T18:45:46.937"/>
    <p1510:client id="{C0A67C87-4103-4F4E-B764-B8028304F558}" v="8" dt="2021-09-24T10:16:19.9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17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tellv. TK-Vorsitzender - HV Westfalen e.V." userId="faf74496-7f38-4311-a9c9-c47475bc96cf" providerId="ADAL" clId="{C0A67C87-4103-4F4E-B764-B8028304F558}"/>
    <pc:docChg chg="custSel addSld delSld modSld">
      <pc:chgData name="Stellv. TK-Vorsitzender - HV Westfalen e.V." userId="faf74496-7f38-4311-a9c9-c47475bc96cf" providerId="ADAL" clId="{C0A67C87-4103-4F4E-B764-B8028304F558}" dt="2021-09-24T10:16:28.533" v="631" actId="14100"/>
      <pc:docMkLst>
        <pc:docMk/>
      </pc:docMkLst>
      <pc:sldChg chg="addSp modSp mod">
        <pc:chgData name="Stellv. TK-Vorsitzender - HV Westfalen e.V." userId="faf74496-7f38-4311-a9c9-c47475bc96cf" providerId="ADAL" clId="{C0A67C87-4103-4F4E-B764-B8028304F558}" dt="2021-09-24T05:09:47.562" v="126" actId="14100"/>
        <pc:sldMkLst>
          <pc:docMk/>
          <pc:sldMk cId="1999472854" sldId="342"/>
        </pc:sldMkLst>
        <pc:spChg chg="add mod">
          <ac:chgData name="Stellv. TK-Vorsitzender - HV Westfalen e.V." userId="faf74496-7f38-4311-a9c9-c47475bc96cf" providerId="ADAL" clId="{C0A67C87-4103-4F4E-B764-B8028304F558}" dt="2021-09-24T05:09:47.562" v="126" actId="14100"/>
          <ac:spMkLst>
            <pc:docMk/>
            <pc:sldMk cId="1999472854" sldId="342"/>
            <ac:spMk id="2" creationId="{DF56DB81-810E-4112-86FA-ECEEACD3CE5C}"/>
          </ac:spMkLst>
        </pc:spChg>
      </pc:sldChg>
      <pc:sldChg chg="addSp delSp modSp mod">
        <pc:chgData name="Stellv. TK-Vorsitzender - HV Westfalen e.V." userId="faf74496-7f38-4311-a9c9-c47475bc96cf" providerId="ADAL" clId="{C0A67C87-4103-4F4E-B764-B8028304F558}" dt="2021-09-24T10:13:20.201" v="390" actId="20577"/>
        <pc:sldMkLst>
          <pc:docMk/>
          <pc:sldMk cId="4233267011" sldId="343"/>
        </pc:sldMkLst>
        <pc:spChg chg="add del mod">
          <ac:chgData name="Stellv. TK-Vorsitzender - HV Westfalen e.V." userId="faf74496-7f38-4311-a9c9-c47475bc96cf" providerId="ADAL" clId="{C0A67C87-4103-4F4E-B764-B8028304F558}" dt="2021-09-24T10:13:00.735" v="343" actId="478"/>
          <ac:spMkLst>
            <pc:docMk/>
            <pc:sldMk cId="4233267011" sldId="343"/>
            <ac:spMk id="2" creationId="{856B8073-3F21-4D9D-BDFA-2368A3F9B826}"/>
          </ac:spMkLst>
        </pc:spChg>
        <pc:spChg chg="mod">
          <ac:chgData name="Stellv. TK-Vorsitzender - HV Westfalen e.V." userId="faf74496-7f38-4311-a9c9-c47475bc96cf" providerId="ADAL" clId="{C0A67C87-4103-4F4E-B764-B8028304F558}" dt="2021-09-24T10:13:20.201" v="390" actId="20577"/>
          <ac:spMkLst>
            <pc:docMk/>
            <pc:sldMk cId="4233267011" sldId="343"/>
            <ac:spMk id="4" creationId="{00000000-0000-0000-0000-000000000000}"/>
          </ac:spMkLst>
        </pc:spChg>
        <pc:spChg chg="del mod">
          <ac:chgData name="Stellv. TK-Vorsitzender - HV Westfalen e.V." userId="faf74496-7f38-4311-a9c9-c47475bc96cf" providerId="ADAL" clId="{C0A67C87-4103-4F4E-B764-B8028304F558}" dt="2021-09-24T10:13:06.746" v="346" actId="478"/>
          <ac:spMkLst>
            <pc:docMk/>
            <pc:sldMk cId="4233267011" sldId="343"/>
            <ac:spMk id="8" creationId="{36912A8A-CA55-4223-905F-45230E56425F}"/>
          </ac:spMkLst>
        </pc:spChg>
        <pc:spChg chg="del mod">
          <ac:chgData name="Stellv. TK-Vorsitzender - HV Westfalen e.V." userId="faf74496-7f38-4311-a9c9-c47475bc96cf" providerId="ADAL" clId="{C0A67C87-4103-4F4E-B764-B8028304F558}" dt="2021-09-24T10:13:02.757" v="344" actId="478"/>
          <ac:spMkLst>
            <pc:docMk/>
            <pc:sldMk cId="4233267011" sldId="343"/>
            <ac:spMk id="9" creationId="{5AB76B54-1BA8-468F-958C-1F40418FDDD7}"/>
          </ac:spMkLst>
        </pc:spChg>
        <pc:spChg chg="del mod">
          <ac:chgData name="Stellv. TK-Vorsitzender - HV Westfalen e.V." userId="faf74496-7f38-4311-a9c9-c47475bc96cf" providerId="ADAL" clId="{C0A67C87-4103-4F4E-B764-B8028304F558}" dt="2021-09-24T10:13:05.269" v="345" actId="478"/>
          <ac:spMkLst>
            <pc:docMk/>
            <pc:sldMk cId="4233267011" sldId="343"/>
            <ac:spMk id="12" creationId="{501A190A-8E33-480B-98C1-B57B86601F1D}"/>
          </ac:spMkLst>
        </pc:spChg>
        <pc:spChg chg="add mod">
          <ac:chgData name="Stellv. TK-Vorsitzender - HV Westfalen e.V." userId="faf74496-7f38-4311-a9c9-c47475bc96cf" providerId="ADAL" clId="{C0A67C87-4103-4F4E-B764-B8028304F558}" dt="2021-09-24T10:11:59.644" v="187" actId="1076"/>
          <ac:spMkLst>
            <pc:docMk/>
            <pc:sldMk cId="4233267011" sldId="343"/>
            <ac:spMk id="13" creationId="{57307C11-CE62-4061-909E-0C1EE84319F5}"/>
          </ac:spMkLst>
        </pc:spChg>
        <pc:picChg chg="add mod">
          <ac:chgData name="Stellv. TK-Vorsitzender - HV Westfalen e.V." userId="faf74496-7f38-4311-a9c9-c47475bc96cf" providerId="ADAL" clId="{C0A67C87-4103-4F4E-B764-B8028304F558}" dt="2021-09-24T05:16:15.826" v="156" actId="14100"/>
          <ac:picMkLst>
            <pc:docMk/>
            <pc:sldMk cId="4233267011" sldId="343"/>
            <ac:picMk id="5" creationId="{2442F0CD-7483-4E6A-87A8-646AD9D5C3DA}"/>
          </ac:picMkLst>
        </pc:picChg>
        <pc:picChg chg="del mod">
          <ac:chgData name="Stellv. TK-Vorsitzender - HV Westfalen e.V." userId="faf74496-7f38-4311-a9c9-c47475bc96cf" providerId="ADAL" clId="{C0A67C87-4103-4F4E-B764-B8028304F558}" dt="2021-09-24T05:14:04.758" v="131" actId="478"/>
          <ac:picMkLst>
            <pc:docMk/>
            <pc:sldMk cId="4233267011" sldId="343"/>
            <ac:picMk id="7" creationId="{AE60CF80-F52B-4B3F-A539-130525AC6DE6}"/>
          </ac:picMkLst>
        </pc:picChg>
      </pc:sldChg>
      <pc:sldChg chg="addSp delSp modSp add mod">
        <pc:chgData name="Stellv. TK-Vorsitzender - HV Westfalen e.V." userId="faf74496-7f38-4311-a9c9-c47475bc96cf" providerId="ADAL" clId="{C0A67C87-4103-4F4E-B764-B8028304F558}" dt="2021-09-24T05:09:20.857" v="124" actId="11529"/>
        <pc:sldMkLst>
          <pc:docMk/>
          <pc:sldMk cId="2150024055" sldId="345"/>
        </pc:sldMkLst>
        <pc:spChg chg="mod">
          <ac:chgData name="Stellv. TK-Vorsitzender - HV Westfalen e.V." userId="faf74496-7f38-4311-a9c9-c47475bc96cf" providerId="ADAL" clId="{C0A67C87-4103-4F4E-B764-B8028304F558}" dt="2021-09-24T05:09:07.242" v="123" actId="20577"/>
          <ac:spMkLst>
            <pc:docMk/>
            <pc:sldMk cId="2150024055" sldId="345"/>
            <ac:spMk id="4" creationId="{00000000-0000-0000-0000-000000000000}"/>
          </ac:spMkLst>
        </pc:spChg>
        <pc:spChg chg="add">
          <ac:chgData name="Stellv. TK-Vorsitzender - HV Westfalen e.V." userId="faf74496-7f38-4311-a9c9-c47475bc96cf" providerId="ADAL" clId="{C0A67C87-4103-4F4E-B764-B8028304F558}" dt="2021-09-24T05:09:20.857" v="124" actId="11529"/>
          <ac:spMkLst>
            <pc:docMk/>
            <pc:sldMk cId="2150024055" sldId="345"/>
            <ac:spMk id="6" creationId="{B1BF39B8-F456-41A1-9D4A-F9AB893791BC}"/>
          </ac:spMkLst>
        </pc:spChg>
        <pc:spChg chg="add mod">
          <ac:chgData name="Stellv. TK-Vorsitzender - HV Westfalen e.V." userId="faf74496-7f38-4311-a9c9-c47475bc96cf" providerId="ADAL" clId="{C0A67C87-4103-4F4E-B764-B8028304F558}" dt="2021-09-24T05:06:57.113" v="10" actId="14100"/>
          <ac:spMkLst>
            <pc:docMk/>
            <pc:sldMk cId="2150024055" sldId="345"/>
            <ac:spMk id="10" creationId="{0B14AA7C-8A0C-40D0-ABBB-2E53D848198C}"/>
          </ac:spMkLst>
        </pc:spChg>
        <pc:spChg chg="add mod">
          <ac:chgData name="Stellv. TK-Vorsitzender - HV Westfalen e.V." userId="faf74496-7f38-4311-a9c9-c47475bc96cf" providerId="ADAL" clId="{C0A67C87-4103-4F4E-B764-B8028304F558}" dt="2021-09-24T05:07:17.931" v="15" actId="14100"/>
          <ac:spMkLst>
            <pc:docMk/>
            <pc:sldMk cId="2150024055" sldId="345"/>
            <ac:spMk id="11" creationId="{A52449FC-86DD-48D2-9958-AF6ADAD012D8}"/>
          </ac:spMkLst>
        </pc:spChg>
        <pc:spChg chg="del mod">
          <ac:chgData name="Stellv. TK-Vorsitzender - HV Westfalen e.V." userId="faf74496-7f38-4311-a9c9-c47475bc96cf" providerId="ADAL" clId="{C0A67C87-4103-4F4E-B764-B8028304F558}" dt="2021-09-24T05:07:36.247" v="20" actId="478"/>
          <ac:spMkLst>
            <pc:docMk/>
            <pc:sldMk cId="2150024055" sldId="345"/>
            <ac:spMk id="12" creationId="{C7D54F54-EA58-4C42-AF69-F7784EBEBF15}"/>
          </ac:spMkLst>
        </pc:spChg>
        <pc:spChg chg="del mod">
          <ac:chgData name="Stellv. TK-Vorsitzender - HV Westfalen e.V." userId="faf74496-7f38-4311-a9c9-c47475bc96cf" providerId="ADAL" clId="{C0A67C87-4103-4F4E-B764-B8028304F558}" dt="2021-09-24T05:07:34.318" v="19" actId="478"/>
          <ac:spMkLst>
            <pc:docMk/>
            <pc:sldMk cId="2150024055" sldId="345"/>
            <ac:spMk id="13" creationId="{3E29E58B-2798-4768-912E-A1B6886E059B}"/>
          </ac:spMkLst>
        </pc:spChg>
        <pc:spChg chg="add mod">
          <ac:chgData name="Stellv. TK-Vorsitzender - HV Westfalen e.V." userId="faf74496-7f38-4311-a9c9-c47475bc96cf" providerId="ADAL" clId="{C0A67C87-4103-4F4E-B764-B8028304F558}" dt="2021-09-24T05:07:28.506" v="17" actId="1076"/>
          <ac:spMkLst>
            <pc:docMk/>
            <pc:sldMk cId="2150024055" sldId="345"/>
            <ac:spMk id="14" creationId="{C87ED397-331F-4DFD-8C67-F466F968B078}"/>
          </ac:spMkLst>
        </pc:spChg>
        <pc:picChg chg="del">
          <ac:chgData name="Stellv. TK-Vorsitzender - HV Westfalen e.V." userId="faf74496-7f38-4311-a9c9-c47475bc96cf" providerId="ADAL" clId="{C0A67C87-4103-4F4E-B764-B8028304F558}" dt="2021-09-24T05:05:57.532" v="1" actId="478"/>
          <ac:picMkLst>
            <pc:docMk/>
            <pc:sldMk cId="2150024055" sldId="345"/>
            <ac:picMk id="3" creationId="{EB7937DA-536F-4E14-9DA1-B73973258BC8}"/>
          </ac:picMkLst>
        </pc:picChg>
        <pc:picChg chg="add mod">
          <ac:chgData name="Stellv. TK-Vorsitzender - HV Westfalen e.V." userId="faf74496-7f38-4311-a9c9-c47475bc96cf" providerId="ADAL" clId="{C0A67C87-4103-4F4E-B764-B8028304F558}" dt="2021-09-24T05:06:24.759" v="7" actId="14100"/>
          <ac:picMkLst>
            <pc:docMk/>
            <pc:sldMk cId="2150024055" sldId="345"/>
            <ac:picMk id="5" creationId="{92538E03-6409-4729-A40E-8FADD82C166D}"/>
          </ac:picMkLst>
        </pc:picChg>
      </pc:sldChg>
      <pc:sldChg chg="add del">
        <pc:chgData name="Stellv. TK-Vorsitzender - HV Westfalen e.V." userId="faf74496-7f38-4311-a9c9-c47475bc96cf" providerId="ADAL" clId="{C0A67C87-4103-4F4E-B764-B8028304F558}" dt="2021-09-24T05:14:22.528" v="137" actId="47"/>
        <pc:sldMkLst>
          <pc:docMk/>
          <pc:sldMk cId="1129667206" sldId="346"/>
        </pc:sldMkLst>
      </pc:sldChg>
      <pc:sldChg chg="add">
        <pc:chgData name="Stellv. TK-Vorsitzender - HV Westfalen e.V." userId="faf74496-7f38-4311-a9c9-c47475bc96cf" providerId="ADAL" clId="{C0A67C87-4103-4F4E-B764-B8028304F558}" dt="2021-09-24T05:13:55.447" v="129" actId="2890"/>
        <pc:sldMkLst>
          <pc:docMk/>
          <pc:sldMk cId="3889354374" sldId="347"/>
        </pc:sldMkLst>
      </pc:sldChg>
      <pc:sldChg chg="addSp delSp modSp add mod">
        <pc:chgData name="Stellv. TK-Vorsitzender - HV Westfalen e.V." userId="faf74496-7f38-4311-a9c9-c47475bc96cf" providerId="ADAL" clId="{C0A67C87-4103-4F4E-B764-B8028304F558}" dt="2021-09-24T10:16:28.533" v="631" actId="14100"/>
        <pc:sldMkLst>
          <pc:docMk/>
          <pc:sldMk cId="777537631" sldId="348"/>
        </pc:sldMkLst>
        <pc:spChg chg="del">
          <ac:chgData name="Stellv. TK-Vorsitzender - HV Westfalen e.V." userId="faf74496-7f38-4311-a9c9-c47475bc96cf" providerId="ADAL" clId="{C0A67C87-4103-4F4E-B764-B8028304F558}" dt="2021-09-24T10:13:46.092" v="393" actId="478"/>
          <ac:spMkLst>
            <pc:docMk/>
            <pc:sldMk cId="777537631" sldId="348"/>
            <ac:spMk id="2" creationId="{856B8073-3F21-4D9D-BDFA-2368A3F9B826}"/>
          </ac:spMkLst>
        </pc:spChg>
        <pc:spChg chg="mod">
          <ac:chgData name="Stellv. TK-Vorsitzender - HV Westfalen e.V." userId="faf74496-7f38-4311-a9c9-c47475bc96cf" providerId="ADAL" clId="{C0A67C87-4103-4F4E-B764-B8028304F558}" dt="2021-09-24T10:16:11.626" v="628" actId="20577"/>
          <ac:spMkLst>
            <pc:docMk/>
            <pc:sldMk cId="777537631" sldId="348"/>
            <ac:spMk id="4" creationId="{00000000-0000-0000-0000-000000000000}"/>
          </ac:spMkLst>
        </pc:spChg>
        <pc:spChg chg="del">
          <ac:chgData name="Stellv. TK-Vorsitzender - HV Westfalen e.V." userId="faf74496-7f38-4311-a9c9-c47475bc96cf" providerId="ADAL" clId="{C0A67C87-4103-4F4E-B764-B8028304F558}" dt="2021-09-24T10:14:37.634" v="402" actId="478"/>
          <ac:spMkLst>
            <pc:docMk/>
            <pc:sldMk cId="777537631" sldId="348"/>
            <ac:spMk id="8" creationId="{36912A8A-CA55-4223-905F-45230E56425F}"/>
          </ac:spMkLst>
        </pc:spChg>
        <pc:spChg chg="del">
          <ac:chgData name="Stellv. TK-Vorsitzender - HV Westfalen e.V." userId="faf74496-7f38-4311-a9c9-c47475bc96cf" providerId="ADAL" clId="{C0A67C87-4103-4F4E-B764-B8028304F558}" dt="2021-09-24T10:13:48.148" v="394" actId="478"/>
          <ac:spMkLst>
            <pc:docMk/>
            <pc:sldMk cId="777537631" sldId="348"/>
            <ac:spMk id="9" creationId="{5AB76B54-1BA8-468F-958C-1F40418FDDD7}"/>
          </ac:spMkLst>
        </pc:spChg>
        <pc:spChg chg="add mod">
          <ac:chgData name="Stellv. TK-Vorsitzender - HV Westfalen e.V." userId="faf74496-7f38-4311-a9c9-c47475bc96cf" providerId="ADAL" clId="{C0A67C87-4103-4F4E-B764-B8028304F558}" dt="2021-09-24T10:13:41.274" v="392" actId="1076"/>
          <ac:spMkLst>
            <pc:docMk/>
            <pc:sldMk cId="777537631" sldId="348"/>
            <ac:spMk id="11" creationId="{4A7180D6-C11E-4340-8B28-EAD28A50079F}"/>
          </ac:spMkLst>
        </pc:spChg>
        <pc:spChg chg="del mod">
          <ac:chgData name="Stellv. TK-Vorsitzender - HV Westfalen e.V." userId="faf74496-7f38-4311-a9c9-c47475bc96cf" providerId="ADAL" clId="{C0A67C87-4103-4F4E-B764-B8028304F558}" dt="2021-09-24T10:14:19.407" v="398" actId="478"/>
          <ac:spMkLst>
            <pc:docMk/>
            <pc:sldMk cId="777537631" sldId="348"/>
            <ac:spMk id="12" creationId="{501A190A-8E33-480B-98C1-B57B86601F1D}"/>
          </ac:spMkLst>
        </pc:spChg>
        <pc:spChg chg="add mod">
          <ac:chgData name="Stellv. TK-Vorsitzender - HV Westfalen e.V." userId="faf74496-7f38-4311-a9c9-c47475bc96cf" providerId="ADAL" clId="{C0A67C87-4103-4F4E-B764-B8028304F558}" dt="2021-09-24T10:14:47.922" v="404" actId="14100"/>
          <ac:spMkLst>
            <pc:docMk/>
            <pc:sldMk cId="777537631" sldId="348"/>
            <ac:spMk id="13" creationId="{CF67C4DA-EA45-47A4-99EA-9BBF7A2331AE}"/>
          </ac:spMkLst>
        </pc:spChg>
        <pc:spChg chg="add mod">
          <ac:chgData name="Stellv. TK-Vorsitzender - HV Westfalen e.V." userId="faf74496-7f38-4311-a9c9-c47475bc96cf" providerId="ADAL" clId="{C0A67C87-4103-4F4E-B764-B8028304F558}" dt="2021-09-24T10:14:56.788" v="407" actId="14100"/>
          <ac:spMkLst>
            <pc:docMk/>
            <pc:sldMk cId="777537631" sldId="348"/>
            <ac:spMk id="14" creationId="{8AA5A046-2EA8-480C-89B4-3751CA58D7E0}"/>
          </ac:spMkLst>
        </pc:spChg>
        <pc:spChg chg="add mod">
          <ac:chgData name="Stellv. TK-Vorsitzender - HV Westfalen e.V." userId="faf74496-7f38-4311-a9c9-c47475bc96cf" providerId="ADAL" clId="{C0A67C87-4103-4F4E-B764-B8028304F558}" dt="2021-09-24T10:16:28.533" v="631" actId="14100"/>
          <ac:spMkLst>
            <pc:docMk/>
            <pc:sldMk cId="777537631" sldId="348"/>
            <ac:spMk id="15" creationId="{DCFEA31D-2841-43FF-BEC4-6A8473C32F84}"/>
          </ac:spMkLst>
        </pc:spChg>
        <pc:picChg chg="add mod">
          <ac:chgData name="Stellv. TK-Vorsitzender - HV Westfalen e.V." userId="faf74496-7f38-4311-a9c9-c47475bc96cf" providerId="ADAL" clId="{C0A67C87-4103-4F4E-B764-B8028304F558}" dt="2021-09-24T05:15:49.989" v="142" actId="14100"/>
          <ac:picMkLst>
            <pc:docMk/>
            <pc:sldMk cId="777537631" sldId="348"/>
            <ac:picMk id="5" creationId="{6EB572D5-EC1E-421C-820E-589135B6F24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body"/>
          </p:nvPr>
        </p:nvSpPr>
        <p:spPr>
          <a:xfrm>
            <a:off x="756338" y="5076944"/>
            <a:ext cx="6050345" cy="4809548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Format der Notizen mittels Klicken bearbeiten</a:t>
            </a:r>
          </a:p>
        </p:txBody>
      </p:sp>
      <p:sp>
        <p:nvSpPr>
          <p:cNvPr id="11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2147" cy="534074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&lt;Kopfzeile&gt;</a:t>
            </a:r>
          </a:p>
        </p:txBody>
      </p:sp>
      <p:sp>
        <p:nvSpPr>
          <p:cNvPr id="119" name="PlaceHolder 3"/>
          <p:cNvSpPr>
            <a:spLocks noGrp="1"/>
          </p:cNvSpPr>
          <p:nvPr>
            <p:ph type="dt"/>
          </p:nvPr>
        </p:nvSpPr>
        <p:spPr>
          <a:xfrm>
            <a:off x="4280874" y="0"/>
            <a:ext cx="3282147" cy="534074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&lt;Datum/Uhrzeit&gt;</a:t>
            </a:r>
          </a:p>
        </p:txBody>
      </p:sp>
      <p:sp>
        <p:nvSpPr>
          <p:cNvPr id="120" name="PlaceHolder 4"/>
          <p:cNvSpPr>
            <a:spLocks noGrp="1"/>
          </p:cNvSpPr>
          <p:nvPr>
            <p:ph type="ftr"/>
          </p:nvPr>
        </p:nvSpPr>
        <p:spPr>
          <a:xfrm>
            <a:off x="0" y="10154249"/>
            <a:ext cx="3282147" cy="534074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&lt;Fußzeile&gt;</a:t>
            </a:r>
          </a:p>
        </p:txBody>
      </p:sp>
      <p:sp>
        <p:nvSpPr>
          <p:cNvPr id="121" name="PlaceHolder 5"/>
          <p:cNvSpPr>
            <a:spLocks noGrp="1"/>
          </p:cNvSpPr>
          <p:nvPr>
            <p:ph type="sldNum"/>
          </p:nvPr>
        </p:nvSpPr>
        <p:spPr>
          <a:xfrm>
            <a:off x="4280874" y="10154249"/>
            <a:ext cx="3282147" cy="534074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878E4DD6-887D-4BBE-BBF4-7783D2AE3CCD}" type="slidenum">
              <a:rPr lang="de-DE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‹Nr.›</a:t>
            </a:fld>
            <a:endParaRPr lang="de-DE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PlaceHolder 1"/>
          <p:cNvSpPr>
            <a:spLocks noGrp="1"/>
          </p:cNvSpPr>
          <p:nvPr>
            <p:ph type="body"/>
          </p:nvPr>
        </p:nvSpPr>
        <p:spPr>
          <a:xfrm>
            <a:off x="709878" y="4859572"/>
            <a:ext cx="5671815" cy="4593255"/>
          </a:xfrm>
          <a:prstGeom prst="rect">
            <a:avLst/>
          </a:prstGeom>
        </p:spPr>
        <p:txBody>
          <a:bodyPr lIns="99000" tIns="49680" rIns="99000" bIns="49680"/>
          <a:lstStyle/>
          <a:p>
            <a:endParaRPr lang="de-DE" sz="20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68" name="CustomShape 2"/>
          <p:cNvSpPr/>
          <p:nvPr/>
        </p:nvSpPr>
        <p:spPr>
          <a:xfrm>
            <a:off x="4022998" y="9717345"/>
            <a:ext cx="3067131" cy="50168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7384822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5643899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062908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9837966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721110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7071931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7709190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82947670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9069336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8973573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547267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PlaceHolder 1"/>
          <p:cNvSpPr>
            <a:spLocks noGrp="1"/>
          </p:cNvSpPr>
          <p:nvPr>
            <p:ph type="body"/>
          </p:nvPr>
        </p:nvSpPr>
        <p:spPr>
          <a:xfrm>
            <a:off x="709877" y="4859572"/>
            <a:ext cx="5676858" cy="4598293"/>
          </a:xfrm>
          <a:prstGeom prst="rect">
            <a:avLst/>
          </a:prstGeom>
        </p:spPr>
        <p:txBody>
          <a:bodyPr lIns="99000" tIns="49680" rIns="99000" bIns="49680"/>
          <a:lstStyle/>
          <a:p>
            <a:pPr marL="216000" indent="-210600">
              <a:lnSpc>
                <a:spcPct val="100000"/>
              </a:lnSpc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Dieser Punkt muss ggf. einmal bestätigt werden.</a:t>
            </a:r>
          </a:p>
        </p:txBody>
      </p:sp>
      <p:sp>
        <p:nvSpPr>
          <p:cNvPr id="272" name="CustomShape 2"/>
          <p:cNvSpPr/>
          <p:nvPr/>
        </p:nvSpPr>
        <p:spPr>
          <a:xfrm>
            <a:off x="4022999" y="9717344"/>
            <a:ext cx="3072173" cy="50672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4885600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7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76" name="Grafik 75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77" name="Grafik 76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stomShape 2"/>
          <p:cNvSpPr/>
          <p:nvPr userDrawn="1"/>
        </p:nvSpPr>
        <p:spPr>
          <a:xfrm>
            <a:off x="435959" y="6492960"/>
            <a:ext cx="1858667" cy="35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endParaRPr lang="de-DE" sz="1200" b="1" strike="noStrike" spc="-1">
              <a:solidFill>
                <a:srgbClr val="F2F2F2"/>
              </a:solidFill>
              <a:latin typeface="Arial"/>
              <a:ea typeface="DejaVu Sans"/>
            </a:endParaRPr>
          </a:p>
          <a:p>
            <a:pPr>
              <a:lnSpc>
                <a:spcPct val="100000"/>
              </a:lnSpc>
            </a:pPr>
            <a:endParaRPr lang="de-DE" sz="1200" b="0" strike="noStrike" spc="-1">
              <a:latin typeface="Arial"/>
            </a:endParaRPr>
          </a:p>
        </p:txBody>
      </p:sp>
      <p:sp>
        <p:nvSpPr>
          <p:cNvPr id="3" name="CustomShape 3"/>
          <p:cNvSpPr/>
          <p:nvPr userDrawn="1"/>
        </p:nvSpPr>
        <p:spPr>
          <a:xfrm>
            <a:off x="6577200" y="6475320"/>
            <a:ext cx="2122920" cy="35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4" name="CustomShape 6"/>
          <p:cNvSpPr/>
          <p:nvPr userDrawn="1"/>
        </p:nvSpPr>
        <p:spPr>
          <a:xfrm>
            <a:off x="6577200" y="6475680"/>
            <a:ext cx="2130480" cy="36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A4CD01FD-5BC8-424B-81D5-AD8F91764550}" type="slidenum">
              <a:rPr lang="de-DE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‹Nr.›</a:t>
            </a:fld>
            <a:endParaRPr lang="de-DE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de-DE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de-DE" sz="2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CustomShape 1"/>
          <p:cNvSpPr/>
          <p:nvPr/>
        </p:nvSpPr>
        <p:spPr>
          <a:xfrm>
            <a:off x="-9360" y="6486120"/>
            <a:ext cx="9136440" cy="3751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0" name="Line 2"/>
          <p:cNvSpPr/>
          <p:nvPr/>
        </p:nvSpPr>
        <p:spPr>
          <a:xfrm flipV="1">
            <a:off x="0" y="831240"/>
            <a:ext cx="7380000" cy="9360"/>
          </a:xfrm>
          <a:prstGeom prst="line">
            <a:avLst/>
          </a:prstGeom>
          <a:ln w="19080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42" name="PlaceHolder 3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de-DE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Format des Titeltextes durch Klicken bearbeiten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Format des Gliederungstextes durch Klicken bearbeiten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Zweite Gliederungsebene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Dritte Gliederungsebene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de-DE" sz="1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Vierte Gliederungsebene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Fünfte Gliederungsebene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Sechste Gliederungsebene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de-DE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Siebte Gliederungsebene</a:t>
            </a:r>
          </a:p>
        </p:txBody>
      </p:sp>
      <p:sp>
        <p:nvSpPr>
          <p:cNvPr id="7" name="CustomShape 2"/>
          <p:cNvSpPr/>
          <p:nvPr userDrawn="1"/>
        </p:nvSpPr>
        <p:spPr>
          <a:xfrm>
            <a:off x="435959" y="6492960"/>
            <a:ext cx="3153275" cy="35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endParaRPr lang="de-DE" sz="1200" b="0" strike="noStrike" spc="-1">
              <a:latin typeface="Arial"/>
            </a:endParaRPr>
          </a:p>
        </p:txBody>
      </p:sp>
      <p:sp>
        <p:nvSpPr>
          <p:cNvPr id="8" name="CustomShape 3"/>
          <p:cNvSpPr/>
          <p:nvPr userDrawn="1"/>
        </p:nvSpPr>
        <p:spPr>
          <a:xfrm>
            <a:off x="6577200" y="6475320"/>
            <a:ext cx="2122920" cy="354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6"/>
          <p:cNvSpPr/>
          <p:nvPr userDrawn="1"/>
        </p:nvSpPr>
        <p:spPr>
          <a:xfrm>
            <a:off x="6577200" y="6475680"/>
            <a:ext cx="2130480" cy="3618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r">
              <a:lnSpc>
                <a:spcPct val="100000"/>
              </a:lnSpc>
            </a:pPr>
            <a:fld id="{A4CD01FD-5BC8-424B-81D5-AD8F91764550}" type="slidenum">
              <a:rPr lang="de-DE" sz="1200" b="0" strike="noStrike" spc="-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‹Nr.›</a:t>
            </a:fld>
            <a:endParaRPr lang="de-DE" sz="1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pic>
        <p:nvPicPr>
          <p:cNvPr id="10" name="Bild 1"/>
          <p:cNvPicPr/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6456" y="281527"/>
            <a:ext cx="1789984" cy="518746"/>
          </a:xfrm>
          <a:prstGeom prst="rect">
            <a:avLst/>
          </a:prstGeom>
          <a:ln w="936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4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CustomShape 1"/>
          <p:cNvSpPr/>
          <p:nvPr/>
        </p:nvSpPr>
        <p:spPr>
          <a:xfrm>
            <a:off x="500040" y="1737360"/>
            <a:ext cx="7761600" cy="36118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 algn="ctr">
              <a:lnSpc>
                <a:spcPct val="100000"/>
              </a:lnSpc>
            </a:pPr>
            <a:r>
              <a:rPr lang="de-DE" sz="40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</a:p>
          <a:p>
            <a:pPr algn="ctr">
              <a:lnSpc>
                <a:spcPct val="100000"/>
              </a:lnSpc>
            </a:pPr>
            <a:endParaRPr lang="de-DE" sz="4000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 Black"/>
              <a:ea typeface="DejaVu Sans"/>
            </a:endParaRPr>
          </a:p>
          <a:p>
            <a:pPr algn="ctr">
              <a:lnSpc>
                <a:spcPct val="100000"/>
              </a:lnSpc>
            </a:pPr>
            <a:r>
              <a:rPr lang="de-DE" sz="4000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September 2021</a:t>
            </a:r>
            <a:endParaRPr lang="de-DE" sz="40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5" name="CustomShape 4"/>
          <p:cNvSpPr/>
          <p:nvPr/>
        </p:nvSpPr>
        <p:spPr>
          <a:xfrm>
            <a:off x="500040" y="285840"/>
            <a:ext cx="6204240" cy="4892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/>
          <a:lstStyle/>
          <a:p>
            <a:pPr>
              <a:lnSpc>
                <a:spcPct val="100000"/>
              </a:lnSpc>
            </a:pPr>
            <a:r>
              <a:rPr lang="de-DE" sz="2400" b="0" strike="noStrik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„Übernahme Seminarteilnehmer“</a:t>
            </a:r>
            <a:endParaRPr lang="de-DE" sz="2400" b="0" strike="noStrik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26" name="CustomShape 5"/>
          <p:cNvSpPr/>
          <p:nvPr/>
        </p:nvSpPr>
        <p:spPr>
          <a:xfrm>
            <a:off x="1035720" y="4215960"/>
            <a:ext cx="6976080" cy="1451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  <a:p>
            <a:pPr>
              <a:lnSpc>
                <a:spcPct val="100000"/>
              </a:lnSpc>
            </a:pPr>
            <a:endParaRPr lang="de-DE" sz="18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  <a:endParaRPr lang="de-D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53500" y="4754911"/>
            <a:ext cx="8119576" cy="10618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Personen nicht registriert: Ist eine Person nicht registriert, so ist der Verein darüber zu informieren. Dieser muss dann dafür Sorge tragen, dass sich diese Person in Phönix anmeldet.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2442F0CD-7483-4E6A-87A8-646AD9D5C3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00" y="1371557"/>
            <a:ext cx="8119576" cy="361569"/>
          </a:xfrm>
          <a:prstGeom prst="rect">
            <a:avLst/>
          </a:prstGeom>
        </p:spPr>
      </p:pic>
      <p:sp>
        <p:nvSpPr>
          <p:cNvPr id="13" name="Rechteck 12">
            <a:extLst>
              <a:ext uri="{FF2B5EF4-FFF2-40B4-BE49-F238E27FC236}">
                <a16:creationId xmlns:a16="http://schemas.microsoft.com/office/drawing/2014/main" id="{57307C11-CE62-4061-909E-0C1EE84319F5}"/>
              </a:ext>
            </a:extLst>
          </p:cNvPr>
          <p:cNvSpPr/>
          <p:nvPr/>
        </p:nvSpPr>
        <p:spPr>
          <a:xfrm>
            <a:off x="286872" y="1371557"/>
            <a:ext cx="3989294" cy="226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326701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  <a:endParaRPr lang="de-D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53500" y="4773579"/>
            <a:ext cx="8119576" cy="1384995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Abmeldungen: Hat sich ein Teilnehmer abgemeldet, so ist zu schauen, ob er auch </a:t>
            </a:r>
            <a:r>
              <a:rPr lang="de-DE" sz="2100" dirty="0" err="1">
                <a:solidFill>
                  <a:prstClr val="black"/>
                </a:solidFill>
                <a:latin typeface="Arial"/>
              </a:rPr>
              <a:t>unter“Abmeldungen</a:t>
            </a:r>
            <a:r>
              <a:rPr lang="de-DE" sz="2100" dirty="0">
                <a:solidFill>
                  <a:prstClr val="black"/>
                </a:solidFill>
                <a:latin typeface="Arial"/>
              </a:rPr>
              <a:t>“ zu sehen ist. Ist dies der Fall, kann der Teilnehmer in dieser Ansicht durch ein Klick auf das rote Kreuz gelöscht werden.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6EB572D5-EC1E-421C-820E-589135B6F2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00" y="1263082"/>
            <a:ext cx="8183676" cy="3020167"/>
          </a:xfrm>
          <a:prstGeom prst="rect">
            <a:avLst/>
          </a:prstGeom>
        </p:spPr>
      </p:pic>
      <p:sp>
        <p:nvSpPr>
          <p:cNvPr id="11" name="Rechteck 10">
            <a:extLst>
              <a:ext uri="{FF2B5EF4-FFF2-40B4-BE49-F238E27FC236}">
                <a16:creationId xmlns:a16="http://schemas.microsoft.com/office/drawing/2014/main" id="{4A7180D6-C11E-4340-8B28-EAD28A50079F}"/>
              </a:ext>
            </a:extLst>
          </p:cNvPr>
          <p:cNvSpPr/>
          <p:nvPr/>
        </p:nvSpPr>
        <p:spPr>
          <a:xfrm>
            <a:off x="204174" y="3853783"/>
            <a:ext cx="3989294" cy="226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CustomShape 5">
            <a:extLst>
              <a:ext uri="{FF2B5EF4-FFF2-40B4-BE49-F238E27FC236}">
                <a16:creationId xmlns:a16="http://schemas.microsoft.com/office/drawing/2014/main" id="{CF67C4DA-EA45-47A4-99EA-9BBF7A2331AE}"/>
              </a:ext>
            </a:extLst>
          </p:cNvPr>
          <p:cNvSpPr/>
          <p:nvPr/>
        </p:nvSpPr>
        <p:spPr>
          <a:xfrm flipH="1">
            <a:off x="2265896" y="2965602"/>
            <a:ext cx="835891" cy="363518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" name="CustomShape 5">
            <a:extLst>
              <a:ext uri="{FF2B5EF4-FFF2-40B4-BE49-F238E27FC236}">
                <a16:creationId xmlns:a16="http://schemas.microsoft.com/office/drawing/2014/main" id="{8AA5A046-2EA8-480C-89B4-3751CA58D7E0}"/>
              </a:ext>
            </a:extLst>
          </p:cNvPr>
          <p:cNvSpPr/>
          <p:nvPr/>
        </p:nvSpPr>
        <p:spPr>
          <a:xfrm flipH="1">
            <a:off x="3101786" y="2965602"/>
            <a:ext cx="663389" cy="363518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5" name="CustomShape 5">
            <a:extLst>
              <a:ext uri="{FF2B5EF4-FFF2-40B4-BE49-F238E27FC236}">
                <a16:creationId xmlns:a16="http://schemas.microsoft.com/office/drawing/2014/main" id="{DCFEA31D-2841-43FF-BEC4-6A8473C32F84}"/>
              </a:ext>
            </a:extLst>
          </p:cNvPr>
          <p:cNvSpPr/>
          <p:nvPr/>
        </p:nvSpPr>
        <p:spPr>
          <a:xfrm flipH="1">
            <a:off x="7512421" y="3853783"/>
            <a:ext cx="242050" cy="363518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77753763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  <a:endParaRPr lang="de-D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53500" y="4773579"/>
            <a:ext cx="8119576" cy="738664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Hier sieht man, das sich der Status geändert hat. Mit einem Klick auf das Dreieck kehrt man zum Ausgangsbild zurück.</a:t>
            </a: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AE60CF80-F52B-4B3F-A539-130525AC6DE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9803" y="874800"/>
            <a:ext cx="7720945" cy="3272847"/>
          </a:xfrm>
          <a:prstGeom prst="rect">
            <a:avLst/>
          </a:prstGeom>
        </p:spPr>
      </p:pic>
      <p:sp>
        <p:nvSpPr>
          <p:cNvPr id="8" name="CustomShape 5">
            <a:extLst>
              <a:ext uri="{FF2B5EF4-FFF2-40B4-BE49-F238E27FC236}">
                <a16:creationId xmlns:a16="http://schemas.microsoft.com/office/drawing/2014/main" id="{36912A8A-CA55-4223-905F-45230E56425F}"/>
              </a:ext>
            </a:extLst>
          </p:cNvPr>
          <p:cNvSpPr/>
          <p:nvPr/>
        </p:nvSpPr>
        <p:spPr>
          <a:xfrm flipH="1">
            <a:off x="7452992" y="1919890"/>
            <a:ext cx="437756" cy="226416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9" name="CustomShape 5">
            <a:extLst>
              <a:ext uri="{FF2B5EF4-FFF2-40B4-BE49-F238E27FC236}">
                <a16:creationId xmlns:a16="http://schemas.microsoft.com/office/drawing/2014/main" id="{5AB76B54-1BA8-468F-958C-1F40418FDDD7}"/>
              </a:ext>
            </a:extLst>
          </p:cNvPr>
          <p:cNvSpPr/>
          <p:nvPr/>
        </p:nvSpPr>
        <p:spPr>
          <a:xfrm flipH="1">
            <a:off x="4591582" y="3202583"/>
            <a:ext cx="1271336" cy="365369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CustomShape 5">
            <a:extLst>
              <a:ext uri="{FF2B5EF4-FFF2-40B4-BE49-F238E27FC236}">
                <a16:creationId xmlns:a16="http://schemas.microsoft.com/office/drawing/2014/main" id="{501A190A-8E33-480B-98C1-B57B86601F1D}"/>
              </a:ext>
            </a:extLst>
          </p:cNvPr>
          <p:cNvSpPr/>
          <p:nvPr/>
        </p:nvSpPr>
        <p:spPr>
          <a:xfrm flipH="1">
            <a:off x="6526304" y="3202583"/>
            <a:ext cx="304801" cy="365369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856B8073-3F21-4D9D-BDFA-2368A3F9B826}"/>
              </a:ext>
            </a:extLst>
          </p:cNvPr>
          <p:cNvSpPr/>
          <p:nvPr/>
        </p:nvSpPr>
        <p:spPr>
          <a:xfrm>
            <a:off x="251012" y="3202583"/>
            <a:ext cx="3989294" cy="22641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8935437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  <a:endParaRPr lang="de-D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53500" y="4792246"/>
            <a:ext cx="8119576" cy="41549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Nun kann man das nächste Seminar bearbeiten.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32FCE3F7-BA20-4F9B-B1B7-CE420D5FDB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00" y="1054173"/>
            <a:ext cx="7771053" cy="3620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75547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Anlage eines Seminars</a:t>
            </a:r>
            <a:endParaRPr lang="de-D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5584054" y="1434304"/>
            <a:ext cx="3116063" cy="2677656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2400" err="1">
                <a:solidFill>
                  <a:prstClr val="black"/>
                </a:solidFill>
                <a:latin typeface="Arial"/>
              </a:rPr>
              <a:t>Eingabe</a:t>
            </a:r>
            <a:r>
              <a:rPr lang="en-US" sz="2400">
                <a:solidFill>
                  <a:prstClr val="black"/>
                </a:solidFill>
                <a:latin typeface="Arial"/>
              </a:rPr>
              <a:t> von</a:t>
            </a:r>
          </a:p>
          <a:p>
            <a:endParaRPr lang="en-US" sz="2400">
              <a:solidFill>
                <a:prstClr val="black"/>
              </a:solidFill>
              <a:latin typeface="Arial"/>
            </a:endParaRPr>
          </a:p>
          <a:p>
            <a:r>
              <a:rPr lang="en-US" sz="2400">
                <a:solidFill>
                  <a:prstClr val="black"/>
                </a:solidFill>
                <a:latin typeface="Arial"/>
              </a:rPr>
              <a:t>https://hw.it4sport.de</a:t>
            </a:r>
          </a:p>
          <a:p>
            <a:endParaRPr lang="en-US" sz="2400">
              <a:solidFill>
                <a:prstClr val="black"/>
              </a:solidFill>
              <a:latin typeface="Arial"/>
            </a:endParaRPr>
          </a:p>
          <a:p>
            <a:r>
              <a:rPr lang="en-US" sz="2400" err="1">
                <a:solidFill>
                  <a:prstClr val="black"/>
                </a:solidFill>
                <a:latin typeface="Arial"/>
              </a:rPr>
              <a:t>Danach</a:t>
            </a:r>
            <a:r>
              <a:rPr lang="en-US" sz="2400">
                <a:solidFill>
                  <a:prstClr val="black"/>
                </a:solidFill>
                <a:latin typeface="Arial"/>
              </a:rPr>
              <a:t> </a:t>
            </a:r>
            <a:r>
              <a:rPr lang="en-US" sz="2400" err="1">
                <a:solidFill>
                  <a:prstClr val="black"/>
                </a:solidFill>
                <a:latin typeface="Arial"/>
              </a:rPr>
              <a:t>erfolgt</a:t>
            </a:r>
            <a:r>
              <a:rPr lang="en-US" sz="2400">
                <a:solidFill>
                  <a:prstClr val="black"/>
                </a:solidFill>
                <a:latin typeface="Arial"/>
              </a:rPr>
              <a:t> die </a:t>
            </a:r>
            <a:r>
              <a:rPr lang="en-US" sz="2400" err="1">
                <a:solidFill>
                  <a:prstClr val="black"/>
                </a:solidFill>
                <a:latin typeface="Arial"/>
              </a:rPr>
              <a:t>Eingabe</a:t>
            </a:r>
            <a:r>
              <a:rPr lang="en-US" sz="2400">
                <a:solidFill>
                  <a:prstClr val="black"/>
                </a:solidFill>
                <a:latin typeface="Arial"/>
              </a:rPr>
              <a:t> der </a:t>
            </a:r>
            <a:r>
              <a:rPr lang="en-US" sz="2400" err="1">
                <a:solidFill>
                  <a:prstClr val="black"/>
                </a:solidFill>
                <a:latin typeface="Arial"/>
              </a:rPr>
              <a:t>Anmeldedaten</a:t>
            </a:r>
            <a:r>
              <a:rPr lang="en-US" sz="2400">
                <a:solidFill>
                  <a:prstClr val="black"/>
                </a:solidFill>
                <a:latin typeface="Arial"/>
              </a:rPr>
              <a:t>!</a:t>
            </a:r>
            <a:endParaRPr lang="de-DE" sz="2100">
              <a:solidFill>
                <a:prstClr val="black"/>
              </a:solidFill>
              <a:latin typeface="Arial"/>
            </a:endParaRP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86B1E1D4-1800-4C27-875B-4149E4DB89F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0521" y="1081478"/>
            <a:ext cx="3791479" cy="4029637"/>
          </a:xfrm>
          <a:prstGeom prst="rect">
            <a:avLst/>
          </a:prstGeom>
        </p:spPr>
      </p:pic>
      <p:sp>
        <p:nvSpPr>
          <p:cNvPr id="9" name="CustomShape 5">
            <a:extLst>
              <a:ext uri="{FF2B5EF4-FFF2-40B4-BE49-F238E27FC236}">
                <a16:creationId xmlns:a16="http://schemas.microsoft.com/office/drawing/2014/main" id="{F82BD7E0-2107-4339-B871-9F252DE248D1}"/>
              </a:ext>
            </a:extLst>
          </p:cNvPr>
          <p:cNvSpPr/>
          <p:nvPr/>
        </p:nvSpPr>
        <p:spPr>
          <a:xfrm flipH="1">
            <a:off x="2991416" y="2970943"/>
            <a:ext cx="1166291" cy="15092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CustomShape 5">
            <a:extLst>
              <a:ext uri="{FF2B5EF4-FFF2-40B4-BE49-F238E27FC236}">
                <a16:creationId xmlns:a16="http://schemas.microsoft.com/office/drawing/2014/main" id="{AEA81AEA-354D-4E31-BE56-1569C2C664A9}"/>
              </a:ext>
            </a:extLst>
          </p:cNvPr>
          <p:cNvSpPr/>
          <p:nvPr/>
        </p:nvSpPr>
        <p:spPr>
          <a:xfrm flipH="1">
            <a:off x="1509969" y="2512444"/>
            <a:ext cx="1166291" cy="15092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5" name="Rechteck 4">
            <a:extLst>
              <a:ext uri="{FF2B5EF4-FFF2-40B4-BE49-F238E27FC236}">
                <a16:creationId xmlns:a16="http://schemas.microsoft.com/office/drawing/2014/main" id="{E9F89182-A04C-4E86-B2BE-E6B5C23AC847}"/>
              </a:ext>
            </a:extLst>
          </p:cNvPr>
          <p:cNvSpPr/>
          <p:nvPr/>
        </p:nvSpPr>
        <p:spPr>
          <a:xfrm>
            <a:off x="1509969" y="2148396"/>
            <a:ext cx="807103" cy="2485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213716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  <a:endParaRPr lang="de-D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53500" y="4792246"/>
            <a:ext cx="8119576" cy="10618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Nun wechselt man in die Rolle </a:t>
            </a:r>
            <a:r>
              <a:rPr lang="de-DE" sz="2100" dirty="0" err="1">
                <a:solidFill>
                  <a:prstClr val="black"/>
                </a:solidFill>
                <a:latin typeface="Arial"/>
              </a:rPr>
              <a:t>SeminarAdmin</a:t>
            </a:r>
            <a:r>
              <a:rPr lang="de-DE" sz="2100" dirty="0">
                <a:solidFill>
                  <a:prstClr val="black"/>
                </a:solidFill>
                <a:latin typeface="Arial"/>
              </a:rPr>
              <a:t> / </a:t>
            </a:r>
            <a:r>
              <a:rPr lang="de-DE" sz="2100" dirty="0" err="1">
                <a:solidFill>
                  <a:prstClr val="black"/>
                </a:solidFill>
                <a:latin typeface="Arial"/>
              </a:rPr>
              <a:t>SeminarBezirks</a:t>
            </a:r>
            <a:r>
              <a:rPr lang="de-DE" sz="2100" dirty="0">
                <a:solidFill>
                  <a:prstClr val="black"/>
                </a:solidFill>
                <a:latin typeface="Arial"/>
              </a:rPr>
              <a:t>/Admin. Mit einem Klick auf „Seminare“ öffnet sich folgendes Bild:  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A50036A3-88E4-4FB2-9382-0D935A96A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00" y="1327090"/>
            <a:ext cx="8109626" cy="1857643"/>
          </a:xfrm>
          <a:prstGeom prst="rect">
            <a:avLst/>
          </a:prstGeom>
        </p:spPr>
      </p:pic>
      <p:sp>
        <p:nvSpPr>
          <p:cNvPr id="16" name="CustomShape 5">
            <a:extLst>
              <a:ext uri="{FF2B5EF4-FFF2-40B4-BE49-F238E27FC236}">
                <a16:creationId xmlns:a16="http://schemas.microsoft.com/office/drawing/2014/main" id="{3F9BC315-27C7-406B-B873-A701D8B2BD0B}"/>
              </a:ext>
            </a:extLst>
          </p:cNvPr>
          <p:cNvSpPr/>
          <p:nvPr/>
        </p:nvSpPr>
        <p:spPr>
          <a:xfrm flipH="1">
            <a:off x="347946" y="1906028"/>
            <a:ext cx="579273" cy="222675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7" name="CustomShape 5">
            <a:extLst>
              <a:ext uri="{FF2B5EF4-FFF2-40B4-BE49-F238E27FC236}">
                <a16:creationId xmlns:a16="http://schemas.microsoft.com/office/drawing/2014/main" id="{3AE08A3B-E0C4-4395-8B5C-E66045268598}"/>
              </a:ext>
            </a:extLst>
          </p:cNvPr>
          <p:cNvSpPr/>
          <p:nvPr/>
        </p:nvSpPr>
        <p:spPr>
          <a:xfrm flipH="1">
            <a:off x="6683660" y="1395040"/>
            <a:ext cx="730151" cy="254466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03672335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  <a:endParaRPr lang="de-D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53500" y="4792246"/>
            <a:ext cx="8119576" cy="41549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Hier „Online-Anmeldungen“ anklicken.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2B99CBBC-35E8-40C2-9736-A7A4001D44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6501" y="1000191"/>
            <a:ext cx="8273076" cy="3422517"/>
          </a:xfrm>
          <a:prstGeom prst="rect">
            <a:avLst/>
          </a:prstGeom>
        </p:spPr>
      </p:pic>
      <p:sp>
        <p:nvSpPr>
          <p:cNvPr id="9" name="CustomShape 5">
            <a:extLst>
              <a:ext uri="{FF2B5EF4-FFF2-40B4-BE49-F238E27FC236}">
                <a16:creationId xmlns:a16="http://schemas.microsoft.com/office/drawing/2014/main" id="{E6DFC67E-3A04-4BE1-A86E-15C9C0D1BA6E}"/>
              </a:ext>
            </a:extLst>
          </p:cNvPr>
          <p:cNvSpPr/>
          <p:nvPr/>
        </p:nvSpPr>
        <p:spPr>
          <a:xfrm flipH="1">
            <a:off x="1253252" y="2885154"/>
            <a:ext cx="437756" cy="226416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164012779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  <a:endParaRPr lang="de-D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53500" y="4792246"/>
            <a:ext cx="8119576" cy="10618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Nun erscheint die Übersicht über die angelegten Seminare. Nach der Auswahl des zu bearbeitenden Seminars, klickt man den Stift an.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F9FF1A3C-DBE0-46DC-962E-CDF731E4B2B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00" y="1002548"/>
            <a:ext cx="8119576" cy="3612160"/>
          </a:xfrm>
          <a:prstGeom prst="rect">
            <a:avLst/>
          </a:prstGeom>
        </p:spPr>
      </p:pic>
      <p:sp>
        <p:nvSpPr>
          <p:cNvPr id="9" name="CustomShape 5">
            <a:extLst>
              <a:ext uri="{FF2B5EF4-FFF2-40B4-BE49-F238E27FC236}">
                <a16:creationId xmlns:a16="http://schemas.microsoft.com/office/drawing/2014/main" id="{BDA2E571-EBA0-485F-963C-0CF34008A018}"/>
              </a:ext>
            </a:extLst>
          </p:cNvPr>
          <p:cNvSpPr/>
          <p:nvPr/>
        </p:nvSpPr>
        <p:spPr>
          <a:xfrm flipH="1">
            <a:off x="128523" y="4031330"/>
            <a:ext cx="239030" cy="226416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2" name="CustomShape 5">
            <a:extLst>
              <a:ext uri="{FF2B5EF4-FFF2-40B4-BE49-F238E27FC236}">
                <a16:creationId xmlns:a16="http://schemas.microsoft.com/office/drawing/2014/main" id="{58EAE4E7-9898-4F89-8977-E13CFEFF2E73}"/>
              </a:ext>
            </a:extLst>
          </p:cNvPr>
          <p:cNvSpPr/>
          <p:nvPr/>
        </p:nvSpPr>
        <p:spPr>
          <a:xfrm flipH="1" flipV="1">
            <a:off x="1374616" y="3637424"/>
            <a:ext cx="203172" cy="21740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428370281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  <a:endParaRPr lang="de-D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53500" y="4792246"/>
            <a:ext cx="8119576" cy="415498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Ein Klick auf „Anmeldungen“ führt zu folgendem Fenster: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1C6A39CD-0537-4933-BD09-62693F1DDA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00" y="1011117"/>
            <a:ext cx="8119576" cy="3528131"/>
          </a:xfrm>
          <a:prstGeom prst="rect">
            <a:avLst/>
          </a:prstGeom>
        </p:spPr>
      </p:pic>
      <p:sp>
        <p:nvSpPr>
          <p:cNvPr id="9" name="CustomShape 5">
            <a:extLst>
              <a:ext uri="{FF2B5EF4-FFF2-40B4-BE49-F238E27FC236}">
                <a16:creationId xmlns:a16="http://schemas.microsoft.com/office/drawing/2014/main" id="{7C480FA1-FA63-4F85-B3A9-1861350575A6}"/>
              </a:ext>
            </a:extLst>
          </p:cNvPr>
          <p:cNvSpPr/>
          <p:nvPr/>
        </p:nvSpPr>
        <p:spPr>
          <a:xfrm flipH="1">
            <a:off x="815495" y="2090219"/>
            <a:ext cx="565069" cy="258533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217663934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  <a:endParaRPr lang="de-D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53500" y="4792246"/>
            <a:ext cx="8119576" cy="1061829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Hier ist nun eine Übersicht über die </a:t>
            </a:r>
            <a:r>
              <a:rPr lang="de-DE" sz="2100" dirty="0" err="1">
                <a:solidFill>
                  <a:prstClr val="black"/>
                </a:solidFill>
                <a:latin typeface="Arial"/>
              </a:rPr>
              <a:t>Anzhal</a:t>
            </a:r>
            <a:r>
              <a:rPr lang="de-DE" sz="2100" dirty="0">
                <a:solidFill>
                  <a:prstClr val="black"/>
                </a:solidFill>
                <a:latin typeface="Arial"/>
              </a:rPr>
              <a:t> der Anmeldungen / Abmeldungen zu sehen.</a:t>
            </a:r>
          </a:p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Mit einem Klick auf Online öffnet sich das nächste Fenster.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C6A01E47-DFAA-4220-A8F2-E27390884BD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00" y="1587520"/>
            <a:ext cx="7189694" cy="2698730"/>
          </a:xfrm>
          <a:prstGeom prst="rect">
            <a:avLst/>
          </a:prstGeom>
        </p:spPr>
      </p:pic>
      <p:sp>
        <p:nvSpPr>
          <p:cNvPr id="9" name="CustomShape 5">
            <a:extLst>
              <a:ext uri="{FF2B5EF4-FFF2-40B4-BE49-F238E27FC236}">
                <a16:creationId xmlns:a16="http://schemas.microsoft.com/office/drawing/2014/main" id="{C46474D3-40A0-4FEA-9A97-08270B5502D9}"/>
              </a:ext>
            </a:extLst>
          </p:cNvPr>
          <p:cNvSpPr/>
          <p:nvPr/>
        </p:nvSpPr>
        <p:spPr>
          <a:xfrm flipH="1">
            <a:off x="2352186" y="3067372"/>
            <a:ext cx="489626" cy="231640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</p:spTree>
    <p:extLst>
      <p:ext uri="{BB962C8B-B14F-4D97-AF65-F5344CB8AC3E}">
        <p14:creationId xmlns:p14="http://schemas.microsoft.com/office/powerpoint/2010/main" val="343253167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  <a:endParaRPr lang="de-D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53500" y="4742790"/>
            <a:ext cx="8119576" cy="170816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Im Status ist u.a. zu sehen, ob eine Vereinsfreigabe gefordert und ob diese erteilt wurde.</a:t>
            </a:r>
            <a:br>
              <a:rPr lang="de-DE" sz="2100" dirty="0">
                <a:solidFill>
                  <a:prstClr val="black"/>
                </a:solidFill>
                <a:latin typeface="Arial"/>
              </a:rPr>
            </a:br>
            <a:r>
              <a:rPr lang="de-DE" sz="2100" dirty="0">
                <a:solidFill>
                  <a:prstClr val="black"/>
                </a:solidFill>
                <a:latin typeface="Arial"/>
              </a:rPr>
              <a:t>In diesem Beispiel ist keine gefordert worden. Nun kann man eine einzelne Person mit einem Klick auf den Pfeil, oder mehrere Personen mit einem Klick auf „Alle“ dem Seminar hinzufügen.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B7937DA-536F-4E14-9DA1-B73973258B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00" y="1512911"/>
            <a:ext cx="6983506" cy="2924259"/>
          </a:xfrm>
          <a:prstGeom prst="rect">
            <a:avLst/>
          </a:prstGeom>
        </p:spPr>
      </p:pic>
      <p:sp>
        <p:nvSpPr>
          <p:cNvPr id="12" name="CustomShape 5">
            <a:extLst>
              <a:ext uri="{FF2B5EF4-FFF2-40B4-BE49-F238E27FC236}">
                <a16:creationId xmlns:a16="http://schemas.microsoft.com/office/drawing/2014/main" id="{C7D54F54-EA58-4C42-AF69-F7784EBEBF15}"/>
              </a:ext>
            </a:extLst>
          </p:cNvPr>
          <p:cNvSpPr/>
          <p:nvPr/>
        </p:nvSpPr>
        <p:spPr>
          <a:xfrm flipH="1">
            <a:off x="6323550" y="3641114"/>
            <a:ext cx="131037" cy="240604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" name="CustomShape 5">
            <a:extLst>
              <a:ext uri="{FF2B5EF4-FFF2-40B4-BE49-F238E27FC236}">
                <a16:creationId xmlns:a16="http://schemas.microsoft.com/office/drawing/2014/main" id="{3E29E58B-2798-4768-912E-A1B6886E059B}"/>
              </a:ext>
            </a:extLst>
          </p:cNvPr>
          <p:cNvSpPr/>
          <p:nvPr/>
        </p:nvSpPr>
        <p:spPr>
          <a:xfrm flipH="1" flipV="1">
            <a:off x="295833" y="3128682"/>
            <a:ext cx="358589" cy="300318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DF56DB81-810E-4112-86FA-ECEEACD3CE5C}"/>
              </a:ext>
            </a:extLst>
          </p:cNvPr>
          <p:cNvSpPr/>
          <p:nvPr/>
        </p:nvSpPr>
        <p:spPr>
          <a:xfrm>
            <a:off x="153500" y="3641114"/>
            <a:ext cx="3755112" cy="2406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94728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CustomShape 2"/>
          <p:cNvSpPr/>
          <p:nvPr/>
        </p:nvSpPr>
        <p:spPr>
          <a:xfrm>
            <a:off x="6075900" y="5713740"/>
            <a:ext cx="1595970" cy="2694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37" name="CustomShape 3"/>
          <p:cNvSpPr/>
          <p:nvPr/>
        </p:nvSpPr>
        <p:spPr>
          <a:xfrm>
            <a:off x="153500" y="274405"/>
            <a:ext cx="4656960" cy="3707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67500" tIns="33750" rIns="67500" bIns="33750" anchor="ctr"/>
          <a:lstStyle/>
          <a:p>
            <a:r>
              <a:rPr lang="de-DE" spc="-1" dirty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 Black"/>
                <a:ea typeface="DejaVu Sans"/>
              </a:rPr>
              <a:t>Übernahme Seminarteilnehmer</a:t>
            </a:r>
            <a:endParaRPr lang="de-DE" spc="-1" dirty="0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" name="Textfeld 3"/>
          <p:cNvSpPr txBox="1"/>
          <p:nvPr/>
        </p:nvSpPr>
        <p:spPr>
          <a:xfrm>
            <a:off x="153500" y="4742790"/>
            <a:ext cx="8119576" cy="170816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de-DE" sz="2100" dirty="0">
                <a:solidFill>
                  <a:prstClr val="black"/>
                </a:solidFill>
                <a:latin typeface="Arial"/>
              </a:rPr>
              <a:t>Im Status ist u.a. zu sehen, ob eine Vereinsfreigabe gefordert und ob diese erteilt wurde.</a:t>
            </a:r>
            <a:br>
              <a:rPr lang="de-DE" sz="2100" dirty="0">
                <a:solidFill>
                  <a:prstClr val="black"/>
                </a:solidFill>
                <a:latin typeface="Arial"/>
              </a:rPr>
            </a:br>
            <a:r>
              <a:rPr lang="de-DE" sz="2100" dirty="0">
                <a:solidFill>
                  <a:prstClr val="black"/>
                </a:solidFill>
                <a:latin typeface="Arial"/>
              </a:rPr>
              <a:t>Hier ist eine Freigabe gefordert und tlw. erteilt. Nun kann man eine einzelne freigegebene Person mit einem Klick auf den Pfeil dem Seminar hinzufügen.</a:t>
            </a: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92538E03-6409-4729-A40E-8FADD82C16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3500" y="1149823"/>
            <a:ext cx="8119576" cy="3107492"/>
          </a:xfrm>
          <a:prstGeom prst="rect">
            <a:avLst/>
          </a:prstGeom>
        </p:spPr>
      </p:pic>
      <p:sp>
        <p:nvSpPr>
          <p:cNvPr id="10" name="CustomShape 5">
            <a:extLst>
              <a:ext uri="{FF2B5EF4-FFF2-40B4-BE49-F238E27FC236}">
                <a16:creationId xmlns:a16="http://schemas.microsoft.com/office/drawing/2014/main" id="{0B14AA7C-8A0C-40D0-ABBB-2E53D848198C}"/>
              </a:ext>
            </a:extLst>
          </p:cNvPr>
          <p:cNvSpPr/>
          <p:nvPr/>
        </p:nvSpPr>
        <p:spPr>
          <a:xfrm flipH="1" flipV="1">
            <a:off x="4189948" y="3349954"/>
            <a:ext cx="1968804" cy="300318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1" name="CustomShape 5">
            <a:extLst>
              <a:ext uri="{FF2B5EF4-FFF2-40B4-BE49-F238E27FC236}">
                <a16:creationId xmlns:a16="http://schemas.microsoft.com/office/drawing/2014/main" id="{A52449FC-86DD-48D2-9958-AF6ADAD012D8}"/>
              </a:ext>
            </a:extLst>
          </p:cNvPr>
          <p:cNvSpPr/>
          <p:nvPr/>
        </p:nvSpPr>
        <p:spPr>
          <a:xfrm flipV="1">
            <a:off x="7270376" y="3429000"/>
            <a:ext cx="233075" cy="221272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14" name="CustomShape 5">
            <a:extLst>
              <a:ext uri="{FF2B5EF4-FFF2-40B4-BE49-F238E27FC236}">
                <a16:creationId xmlns:a16="http://schemas.microsoft.com/office/drawing/2014/main" id="{C87ED397-331F-4DFD-8C67-F466F968B078}"/>
              </a:ext>
            </a:extLst>
          </p:cNvPr>
          <p:cNvSpPr/>
          <p:nvPr/>
        </p:nvSpPr>
        <p:spPr>
          <a:xfrm flipH="1" flipV="1">
            <a:off x="4189948" y="3027911"/>
            <a:ext cx="1968804" cy="300318"/>
          </a:xfrm>
          <a:prstGeom prst="roundRect">
            <a:avLst>
              <a:gd name="adj" fmla="val 16667"/>
            </a:avLst>
          </a:prstGeom>
          <a:noFill/>
          <a:ln w="2556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sp>
        <p:nvSpPr>
          <p:cNvPr id="6" name="Rechteck 5">
            <a:extLst>
              <a:ext uri="{FF2B5EF4-FFF2-40B4-BE49-F238E27FC236}">
                <a16:creationId xmlns:a16="http://schemas.microsoft.com/office/drawing/2014/main" id="{B1BF39B8-F456-41A1-9D4A-F9AB893791BC}"/>
              </a:ext>
            </a:extLst>
          </p:cNvPr>
          <p:cNvSpPr/>
          <p:nvPr/>
        </p:nvSpPr>
        <p:spPr>
          <a:xfrm>
            <a:off x="233082" y="3027911"/>
            <a:ext cx="3956866" cy="116757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002405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D5F1A7660CE8C40A9BB5763E7BB1B9B" ma:contentTypeVersion="8" ma:contentTypeDescription="Ein neues Dokument erstellen." ma:contentTypeScope="" ma:versionID="95bdc1ab4862f6893595e49f3416171e">
  <xsd:schema xmlns:xsd="http://www.w3.org/2001/XMLSchema" xmlns:xs="http://www.w3.org/2001/XMLSchema" xmlns:p="http://schemas.microsoft.com/office/2006/metadata/properties" xmlns:ns2="d1d173da-c729-4fbc-97cd-e515eaff36c4" xmlns:ns3="7d57c316-be04-448e-b47e-1f1ab99d3238" targetNamespace="http://schemas.microsoft.com/office/2006/metadata/properties" ma:root="true" ma:fieldsID="c1dc453585554a568275f165cb0af61b" ns2:_="" ns3:_="">
    <xsd:import namespace="d1d173da-c729-4fbc-97cd-e515eaff36c4"/>
    <xsd:import namespace="7d57c316-be04-448e-b47e-1f1ab99d323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1d173da-c729-4fbc-97cd-e515eaff36c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57c316-be04-448e-b47e-1f1ab99d3238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12063C8-F4CB-415A-BC56-2A470C6E3C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10C5D5E-6411-40E7-B893-309339030CDD}">
  <ds:schemaRefs>
    <ds:schemaRef ds:uri="http://www.w3.org/XML/1998/namespace"/>
    <ds:schemaRef ds:uri="http://purl.org/dc/terms/"/>
    <ds:schemaRef ds:uri="d1d173da-c729-4fbc-97cd-e515eaff36c4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7d57c316-be04-448e-b47e-1f1ab99d3238"/>
    <ds:schemaRef ds:uri="http://purl.org/dc/dcmitype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65DB1B5-FA8F-488F-88EA-356B9A9C04B7}">
  <ds:schemaRefs>
    <ds:schemaRef ds:uri="7d57c316-be04-448e-b47e-1f1ab99d3238"/>
    <ds:schemaRef ds:uri="d1d173da-c729-4fbc-97cd-e515eaff36c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460</Words>
  <Application>Microsoft Office PowerPoint</Application>
  <PresentationFormat>Bildschirmpräsentation (4:3)</PresentationFormat>
  <Paragraphs>45</Paragraphs>
  <Slides>13</Slides>
  <Notes>13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Arial</vt:lpstr>
      <vt:lpstr>Arial Black</vt:lpstr>
      <vt:lpstr>Symbol</vt:lpstr>
      <vt:lpstr>Times New Roman</vt:lpstr>
      <vt:lpstr>Wingdings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subject/>
  <dc:creator>KPW</dc:creator>
  <dc:description/>
  <cp:lastModifiedBy>Bernd Kuropka</cp:lastModifiedBy>
  <cp:revision>3</cp:revision>
  <cp:lastPrinted>2021-03-05T07:09:55Z</cp:lastPrinted>
  <dcterms:created xsi:type="dcterms:W3CDTF">2008-08-27T18:30:32Z</dcterms:created>
  <dcterms:modified xsi:type="dcterms:W3CDTF">2021-09-24T10:16:40Z</dcterms:modified>
  <dc:language>de-DE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15</vt:i4>
  </property>
  <property fmtid="{D5CDD505-2E9C-101B-9397-08002B2CF9AE}" pid="8" name="PresentationFormat">
    <vt:lpwstr>Bildschirmpräsentation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16</vt:i4>
  </property>
  <property fmtid="{D5CDD505-2E9C-101B-9397-08002B2CF9AE}" pid="12" name="ContentTypeId">
    <vt:lpwstr>0x010100BD5F1A7660CE8C40A9BB5763E7BB1B9B</vt:lpwstr>
  </property>
</Properties>
</file>